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72" r:id="rId7"/>
    <p:sldId id="265" r:id="rId8"/>
    <p:sldId id="258" r:id="rId9"/>
    <p:sldId id="261" r:id="rId10"/>
    <p:sldId id="259" r:id="rId11"/>
    <p:sldId id="269" r:id="rId12"/>
    <p:sldId id="271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0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6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4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3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8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6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9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6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C0E0E-CDC4-4CCB-B675-A59A39AACE0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795A-2A64-454E-AD33-420384BD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0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1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«</a:t>
            </a:r>
            <a:r>
              <a:rPr lang="ru-RU" sz="5400" dirty="0">
                <a:solidFill>
                  <a:srgbClr val="C00000"/>
                </a:solidFill>
                <a:latin typeface="Monotype Corsiva" pitchFamily="66" charset="0"/>
              </a:rPr>
              <a:t>Правила дорожного движения достойны уважения</a:t>
            </a:r>
            <a:r>
              <a:rPr lang="ru-RU" sz="5400" dirty="0">
                <a:solidFill>
                  <a:srgbClr val="7030A0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408712" cy="1584176"/>
          </a:xfrm>
        </p:spPr>
        <p:txBody>
          <a:bodyPr>
            <a:normAutofit fontScale="47500" lnSpcReduction="2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3300" b="1" dirty="0">
              <a:solidFill>
                <a:schemeClr val="tx1"/>
              </a:solidFill>
            </a:endParaRPr>
          </a:p>
          <a:p>
            <a:r>
              <a:rPr lang="ru-RU" sz="3300" b="1" dirty="0" smtClean="0">
                <a:solidFill>
                  <a:schemeClr val="tx1"/>
                </a:solidFill>
              </a:rPr>
              <a:t>Подготовила </a:t>
            </a:r>
            <a:r>
              <a:rPr lang="ru-RU" sz="3300" b="1" dirty="0" err="1" smtClean="0">
                <a:solidFill>
                  <a:schemeClr val="tx1"/>
                </a:solidFill>
              </a:rPr>
              <a:t>Долинина</a:t>
            </a:r>
            <a:r>
              <a:rPr lang="ru-RU" sz="3300" b="1" dirty="0" smtClean="0">
                <a:solidFill>
                  <a:schemeClr val="tx1"/>
                </a:solidFill>
              </a:rPr>
              <a:t> Т.П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МДОУ «Детский сад №10 «Радуга»</a:t>
            </a:r>
          </a:p>
          <a:p>
            <a:r>
              <a:rPr lang="ru-RU" sz="3300" b="1" dirty="0" smtClean="0">
                <a:solidFill>
                  <a:schemeClr val="tx1"/>
                </a:solidFill>
              </a:rPr>
              <a:t>Март 2017</a:t>
            </a:r>
            <a:endParaRPr lang="ru-RU" sz="3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92" y="-65062"/>
            <a:ext cx="9224592" cy="689389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627304" cy="482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Пристегиваемся ремнями безопасностями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4592" cy="68938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54984"/>
            <a:ext cx="7008880" cy="5256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ятно 2 2"/>
          <p:cNvSpPr/>
          <p:nvPr/>
        </p:nvSpPr>
        <p:spPr>
          <a:xfrm>
            <a:off x="2441827" y="3583314"/>
            <a:ext cx="4082971" cy="29969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11" t="84156" r="19695"/>
          <a:stretch/>
        </p:blipFill>
        <p:spPr>
          <a:xfrm>
            <a:off x="3347864" y="4331314"/>
            <a:ext cx="2016224" cy="15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4592" cy="6893896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93192"/>
            <a:ext cx="6480720" cy="458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3688" y="620688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выходим в заднюю дверь автобуса </a:t>
            </a:r>
          </a:p>
        </p:txBody>
      </p:sp>
    </p:spTree>
    <p:extLst>
      <p:ext uri="{BB962C8B-B14F-4D97-AF65-F5344CB8AC3E}">
        <p14:creationId xmlns:p14="http://schemas.microsoft.com/office/powerpoint/2010/main" val="19100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3"/>
            <a:ext cx="9224592" cy="6893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53" y="1628800"/>
            <a:ext cx="5923197" cy="475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836712"/>
            <a:ext cx="673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Обходим автобус и троллейбус сзади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" y="28453"/>
            <a:ext cx="9224592" cy="68938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764705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Безопасность детей на дороге зависит от поведения взрослых.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4370851" cy="327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0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93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Что должен знать ребёнок- пассажир в 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пятилетнем возрасте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42493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1395" r="9907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268247" cy="32682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1988840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Знать правила поведения в транспорте и соблюдать их.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различные видами городского транспорта, специальные машинами и их назначением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дорожным знаком «Остановка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общественного транспорта»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поведения в транспорте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4592" cy="68938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620688"/>
            <a:ext cx="67687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Ожидать общественный транспорт можно только на остановках.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 осуществляется через переднюю дверь, а выход в средние и задние двери.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Прежде чем зайти, нужно выпустить тех, кто выходит из транспорта.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Пристегнуться ремнями безопасности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нерегулируемом переходе улицы трамвай необходимо обходить спереди, а автобус и троллейбус сзади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1395" r="9907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836199" cy="28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896"/>
            <a:ext cx="9224592" cy="6893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1395" r="9907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9080"/>
            <a:ext cx="2836199" cy="2836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980728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транспорте надо вести себя достойно: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 шуметь и не толкаться;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уступать места пожилым людям и инвалидам, женщинам с тяжелыми сумками;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 отвлекать водителя во время движения транспорта;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держаться во время движения транспорта за поручни;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вежливо спрашивать и вежливо отвечать на вопросы пассажиров;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никогда не садиться в транспорт на ходу (можно соскользнуть со ступенек и попасть под колеса);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0880" cy="187220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72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72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>Что мы знаем и умеем</a:t>
            </a:r>
            <a:endParaRPr lang="ru-RU" sz="7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7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4592" cy="6893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45432"/>
            <a:ext cx="6264696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7667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Знакомимся с дорожным знаком « Остановка общественного транспорта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6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4592" cy="6893896"/>
          </a:xfrm>
          <a:prstGeom prst="rect">
            <a:avLst/>
          </a:prstGeom>
        </p:spPr>
      </p:pic>
      <p:pic>
        <p:nvPicPr>
          <p:cNvPr id="3" name="Picture 5" descr="20161023_14014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6593" y="1256566"/>
            <a:ext cx="5328592" cy="546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2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Ждем транспорт на остановке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4592" cy="689389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56566"/>
            <a:ext cx="6912767" cy="5184575"/>
          </a:xfrm>
        </p:spPr>
      </p:pic>
      <p:sp>
        <p:nvSpPr>
          <p:cNvPr id="7" name="TextBox 6"/>
          <p:cNvSpPr txBox="1"/>
          <p:nvPr/>
        </p:nvSpPr>
        <p:spPr>
          <a:xfrm>
            <a:off x="539553" y="54868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Входим в переднюю дверь автобуса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5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4592" cy="689389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27656"/>
            <a:ext cx="6984776" cy="523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508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«Правила дорожного движения достойны уважения»</vt:lpstr>
      <vt:lpstr>  Что должен знать ребёнок- пассажир в   пятилетнем возрасте </vt:lpstr>
      <vt:lpstr>Правила поведения в транспорте</vt:lpstr>
      <vt:lpstr>Презентация PowerPoint</vt:lpstr>
      <vt:lpstr>   Что мы знаем и умеем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Пристегиваемся ремнями безопасностями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дорожного движения достойны уважения»</dc:title>
  <dc:creator>user</dc:creator>
  <cp:lastModifiedBy>user</cp:lastModifiedBy>
  <cp:revision>13</cp:revision>
  <dcterms:created xsi:type="dcterms:W3CDTF">2017-03-27T10:57:55Z</dcterms:created>
  <dcterms:modified xsi:type="dcterms:W3CDTF">2017-03-29T10:39:54Z</dcterms:modified>
</cp:coreProperties>
</file>